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7" r:id="rId5"/>
    <p:sldId id="259" r:id="rId6"/>
    <p:sldId id="264" r:id="rId7"/>
    <p:sldId id="263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AD81-F8AE-4784-BF99-C049912E7061}" type="datetimeFigureOut">
              <a:rPr lang="ru-RU" smtClean="0"/>
              <a:pPr/>
              <a:t>31.01.2019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43C62-C1B3-4AE2-9F14-CD3AD291B21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&#1044;&#1072;&#1074;&#1099;&#1076;&#1086;&#1074;,_&#1044;&#1077;&#1085;&#1080;&#1089;_&#1042;&#1072;&#1089;&#1080;&#1083;&#1100;&#1077;&#1074;&#1080;&#1095;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62879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smtClean="0"/>
              <a:t>Война в изображении Л.Н.Толстого и М.А. Шолохова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530120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endParaRPr lang="ru-RU" dirty="0"/>
          </a:p>
        </p:txBody>
      </p:sp>
      <p:pic>
        <p:nvPicPr>
          <p:cNvPr id="1026" name="Picture 2" descr="C:\Users\User\Desktop\964853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5148064" cy="3016972"/>
          </a:xfrm>
          <a:prstGeom prst="rect">
            <a:avLst/>
          </a:prstGeom>
          <a:noFill/>
        </p:spPr>
      </p:pic>
      <p:pic>
        <p:nvPicPr>
          <p:cNvPr id="1027" name="Picture 3" descr="C:\Users\User\Desktop\daeceb13ece17fe38c1eebe60223cc5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898570"/>
            <a:ext cx="4067944" cy="2959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24528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Picture 4" descr="C:\Users\User\Desktop\edf9ab4312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125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Дени́с</a:t>
            </a:r>
            <a:r>
              <a:rPr lang="ru-RU" dirty="0" smtClean="0"/>
              <a:t> </a:t>
            </a:r>
            <a:r>
              <a:rPr lang="ru-RU" dirty="0" smtClean="0"/>
              <a:t>Васи́льевич</a:t>
            </a:r>
            <a:r>
              <a:rPr lang="ru-RU" dirty="0" smtClean="0"/>
              <a:t> </a:t>
            </a:r>
            <a:r>
              <a:rPr lang="ru-RU" b="1" dirty="0" smtClean="0"/>
              <a:t>Давы́дов</a:t>
            </a:r>
            <a:r>
              <a:rPr lang="ru-RU" dirty="0" smtClean="0"/>
              <a:t> — русский поэт, наиболее яркий представитель «гусарской поэзии», мемуарист, генерал-лейтенант. Один из командиров партизанского движения во время Отечественной войны 1812 года. Представитель старинного дворянского рода </a:t>
            </a:r>
            <a:r>
              <a:rPr lang="ru-RU" b="1" dirty="0" smtClean="0"/>
              <a:t>Давыдовых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>
              <a:hlinkClick r:id="rId2"/>
            </a:endParaRPr>
          </a:p>
          <a:p>
            <a:endParaRPr lang="ru-RU" dirty="0"/>
          </a:p>
        </p:txBody>
      </p:sp>
      <p:pic>
        <p:nvPicPr>
          <p:cNvPr id="1026" name="Picture 2" descr="C:\Users\User\Desktop\denis-davydov-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85192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/>
              <a:t>ужасах войны </a:t>
            </a:r>
            <a:r>
              <a:rPr lang="ru-RU" sz="3200" dirty="0" smtClean="0"/>
              <a:t>кровавой</a:t>
            </a:r>
            <a:br>
              <a:rPr lang="ru-RU" sz="3200" dirty="0" smtClean="0"/>
            </a:br>
            <a:r>
              <a:rPr lang="ru-RU" sz="3200" dirty="0" smtClean="0"/>
              <a:t>Я </a:t>
            </a:r>
            <a:r>
              <a:rPr lang="ru-RU" sz="3200" dirty="0"/>
              <a:t>опасности искал,</a:t>
            </a:r>
            <a:br>
              <a:rPr lang="ru-RU" sz="3200" dirty="0"/>
            </a:br>
            <a:r>
              <a:rPr lang="ru-RU" sz="3200" dirty="0"/>
              <a:t>Я горел бессмертной славой,</a:t>
            </a:r>
            <a:br>
              <a:rPr lang="ru-RU" sz="3200" dirty="0"/>
            </a:br>
            <a:r>
              <a:rPr lang="ru-RU" sz="3200" dirty="0"/>
              <a:t>Разрушением дышал;</a:t>
            </a:r>
            <a:br>
              <a:rPr lang="ru-RU" sz="3200" dirty="0"/>
            </a:br>
            <a:r>
              <a:rPr lang="ru-RU" sz="3200" dirty="0"/>
              <a:t>И в безумстве упоенный</a:t>
            </a:r>
            <a:br>
              <a:rPr lang="ru-RU" sz="3200" dirty="0"/>
            </a:br>
            <a:r>
              <a:rPr lang="ru-RU" sz="3200" dirty="0"/>
              <a:t>Чадом славы бранных дел,</a:t>
            </a:r>
            <a:br>
              <a:rPr lang="ru-RU" sz="3200" dirty="0"/>
            </a:br>
            <a:r>
              <a:rPr lang="ru-RU" sz="3200" dirty="0"/>
              <a:t>Посреди грозы военной</a:t>
            </a:r>
            <a:br>
              <a:rPr lang="ru-RU" sz="3200" dirty="0"/>
            </a:br>
            <a:r>
              <a:rPr lang="ru-RU" sz="3200" dirty="0"/>
              <a:t>Счастие найти хотел!..</a:t>
            </a:r>
            <a:br>
              <a:rPr lang="ru-RU" sz="3200" dirty="0"/>
            </a:br>
            <a:r>
              <a:rPr lang="ru-RU" sz="3200" dirty="0" smtClean="0"/>
              <a:t>                                      </a:t>
            </a:r>
            <a:r>
              <a:rPr lang="ru-RU" dirty="0" smtClean="0"/>
              <a:t> </a:t>
            </a:r>
            <a:r>
              <a:rPr lang="ru-RU" sz="3200" dirty="0" smtClean="0"/>
              <a:t>Денис Давыдов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 исследовательская группа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Война в творчестве Л.Н.Толстого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 Историческая справка о Крымской войне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xn--i1abbnckbmcl9fb.xn--p1ai/%D1%81%D1%82%D0%B0%D1%82%D1%8C%D0%B8/576375/img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xn--i1abbnckbmcl9fb.xn--p1ai/%D1%81%D1%82%D0%B0%D1%82%D1%8C%D0%B8/576375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" y="0"/>
            <a:ext cx="2483767" cy="6126163"/>
          </a:xfrm>
        </p:spPr>
        <p:txBody>
          <a:bodyPr>
            <a:normAutofit lnSpcReduction="10000"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Василия Верещагина «Апофеоз войны» (1871-1872)</a:t>
            </a:r>
          </a:p>
          <a:p>
            <a:endParaRPr lang="ru-RU" dirty="0"/>
          </a:p>
        </p:txBody>
      </p:sp>
      <p:pic>
        <p:nvPicPr>
          <p:cNvPr id="5" name="Содержимое 4" descr="http://www.bibliotekar.ru/kVeresch/10.files/image0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6876256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56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Война в изображении Л.Н.Толстого и М.А. Шолохова</vt:lpstr>
      <vt:lpstr>Слайд 2</vt:lpstr>
      <vt:lpstr>Слайд 3</vt:lpstr>
      <vt:lpstr> В ужасах войны кровавой Я опасности искал, Я горел бессмертной славой, Разрушением дышал; И в безумстве упоенный Чадом славы бранных дел, Посреди грозы военной Счастие найти хотел!..                                        Денис Давыдов</vt:lpstr>
      <vt:lpstr>1 исследовательская группа  Война в творчестве Л.Н.Толстого  1. Историческая справка о Крымской войне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2019-01-24T05:57:48Z</dcterms:created>
  <dcterms:modified xsi:type="dcterms:W3CDTF">2019-01-31T08:40:37Z</dcterms:modified>
</cp:coreProperties>
</file>